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7" r:id="rId3"/>
    <p:sldId id="390" r:id="rId4"/>
    <p:sldId id="392" r:id="rId5"/>
    <p:sldId id="393" r:id="rId6"/>
    <p:sldId id="34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77" d="100"/>
          <a:sy n="77" d="100"/>
        </p:scale>
        <p:origin x="102" y="9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18-6-2018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DbjnhgL8cH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1.4 – les </a:t>
            </a:r>
            <a:r>
              <a:rPr lang="nl-NL" sz="6000" dirty="0"/>
              <a:t>6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weken</a:t>
            </a:r>
          </a:p>
          <a:p>
            <a:pPr lvl="1"/>
            <a:r>
              <a:rPr lang="nl-NL" dirty="0" smtClean="0"/>
              <a:t>Les 1: maaien</a:t>
            </a:r>
          </a:p>
          <a:p>
            <a:pPr lvl="1"/>
            <a:r>
              <a:rPr lang="nl-NL" dirty="0" smtClean="0"/>
              <a:t>Les 2: schudden en harken</a:t>
            </a:r>
          </a:p>
          <a:p>
            <a:pPr lvl="1"/>
            <a:r>
              <a:rPr lang="nl-NL" dirty="0" smtClean="0"/>
              <a:t>Les 3: Hakselen en de Buffel</a:t>
            </a:r>
          </a:p>
          <a:p>
            <a:pPr lvl="1"/>
            <a:r>
              <a:rPr lang="nl-NL" dirty="0" smtClean="0"/>
              <a:t>Les 4: Oogsten en inkuilen</a:t>
            </a:r>
          </a:p>
          <a:p>
            <a:pPr lvl="1"/>
            <a:r>
              <a:rPr lang="nl-NL" dirty="0" smtClean="0"/>
              <a:t>Les 5: Opraapwagens</a:t>
            </a:r>
          </a:p>
          <a:p>
            <a:r>
              <a:rPr lang="nl-NL" dirty="0" smtClean="0"/>
              <a:t>Deze week</a:t>
            </a:r>
          </a:p>
          <a:p>
            <a:pPr lvl="1"/>
            <a:r>
              <a:rPr lang="nl-NL" dirty="0" smtClean="0"/>
              <a:t>Les 6: De loonwerker als adviseur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481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Tussenstand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2" y="977530"/>
            <a:ext cx="9027933" cy="482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Loonwerker neemt de hele ruwvoederwinning voor zijn rekening</a:t>
            </a:r>
          </a:p>
          <a:p>
            <a:r>
              <a:rPr lang="nl-NL" dirty="0" smtClean="0"/>
              <a:t>Loonwerker als adviseur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708920"/>
            <a:ext cx="6624736" cy="394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2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De Schalm</a:t>
            </a:r>
            <a:endParaRPr lang="nl-NL" dirty="0" smtClean="0"/>
          </a:p>
          <a:p>
            <a:r>
              <a:rPr lang="nl-NL" dirty="0" smtClean="0"/>
              <a:t>Groeikracht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24" y="2276872"/>
            <a:ext cx="5143500" cy="3752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2545333"/>
            <a:ext cx="4586659" cy="223224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1126" y="1024731"/>
            <a:ext cx="2372227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18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4516</TotalTime>
  <Words>75</Words>
  <Application>Microsoft Office PowerPoint</Application>
  <PresentationFormat>Diavoorstelling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Planning</vt:lpstr>
      <vt:lpstr>Tussenstand</vt:lpstr>
      <vt:lpstr>Vandaag</vt:lpstr>
      <vt:lpstr>PowerPoint-presentatie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122</cp:revision>
  <dcterms:created xsi:type="dcterms:W3CDTF">2013-11-15T15:05:42Z</dcterms:created>
  <dcterms:modified xsi:type="dcterms:W3CDTF">2018-06-18T07:41:34Z</dcterms:modified>
</cp:coreProperties>
</file>